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60" r:id="rId2"/>
    <p:sldId id="265" r:id="rId3"/>
    <p:sldId id="274" r:id="rId4"/>
    <p:sldId id="275" r:id="rId5"/>
    <p:sldId id="276" r:id="rId6"/>
    <p:sldId id="277" r:id="rId7"/>
    <p:sldId id="278" r:id="rId8"/>
    <p:sldId id="264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19" autoAdjust="0"/>
    <p:restoredTop sz="94660"/>
  </p:normalViewPr>
  <p:slideViewPr>
    <p:cSldViewPr snapToGrid="0">
      <p:cViewPr varScale="1">
        <p:scale>
          <a:sx n="96" d="100"/>
          <a:sy n="96" d="100"/>
        </p:scale>
        <p:origin x="-128" y="-2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7549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562" y="273352"/>
            <a:ext cx="10971684" cy="1145335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562" y="1604841"/>
            <a:ext cx="10727859" cy="1897135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09562" y="3682251"/>
            <a:ext cx="10727859" cy="1897135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00359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09562" y="273352"/>
            <a:ext cx="10971684" cy="1145335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09562" y="1604841"/>
            <a:ext cx="5234833" cy="1897135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106507" y="1604841"/>
            <a:ext cx="5234833" cy="1897135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106507" y="3682251"/>
            <a:ext cx="5234833" cy="1897135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09562" y="3682251"/>
            <a:ext cx="5234833" cy="1897135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100872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09562" y="273352"/>
            <a:ext cx="10971684" cy="1145335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09562" y="1604841"/>
            <a:ext cx="5234833" cy="1897135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6106507" y="1604841"/>
            <a:ext cx="5234833" cy="1897135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09451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562" y="273352"/>
            <a:ext cx="10971684" cy="1145335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562" y="1604841"/>
            <a:ext cx="10727859" cy="3978138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223736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562" y="273352"/>
            <a:ext cx="10971684" cy="1145335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09562" y="1604841"/>
            <a:ext cx="10727859" cy="3977811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08371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562" y="273352"/>
            <a:ext cx="10971684" cy="1145335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09562" y="1604841"/>
            <a:ext cx="5234833" cy="3977811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106507" y="1604841"/>
            <a:ext cx="5234833" cy="3977811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14241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562" y="273352"/>
            <a:ext cx="10971684" cy="1145335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1194007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09562" y="273352"/>
            <a:ext cx="10971684" cy="53093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2011278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562" y="273352"/>
            <a:ext cx="10971684" cy="1145335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09562" y="1604841"/>
            <a:ext cx="5234833" cy="1897135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09562" y="3682251"/>
            <a:ext cx="5234833" cy="1897135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106507" y="1604841"/>
            <a:ext cx="5234833" cy="3977811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01740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09562" y="273352"/>
            <a:ext cx="10971684" cy="1145335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09562" y="1604841"/>
            <a:ext cx="5234833" cy="3977811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106507" y="1604841"/>
            <a:ext cx="5234833" cy="1897135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106507" y="3682251"/>
            <a:ext cx="5234833" cy="1897135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47164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09562" y="273352"/>
            <a:ext cx="10971684" cy="1145335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09562" y="1604841"/>
            <a:ext cx="5234833" cy="1897135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106507" y="1604841"/>
            <a:ext cx="5234833" cy="1897135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09562" y="3682251"/>
            <a:ext cx="10727424" cy="1897135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17813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562" y="273352"/>
            <a:ext cx="10971684" cy="1145009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en-US"/>
              <a:t>Click to edit the title text format</a:t>
            </a:r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609562" y="1604841"/>
            <a:ext cx="10727859" cy="3977811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en-US"/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/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/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/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/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/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/>
              <a:t>Seventh Outline Level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609562" y="6247906"/>
            <a:ext cx="2840124" cy="472896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en-US" sz="1270">
                <a:solidFill>
                  <a:prstClr val="black"/>
                </a:solidFill>
              </a:rPr>
              <a:t>&lt;date/time&gt;</a:t>
            </a:r>
            <a:endParaRPr>
              <a:solidFill>
                <a:prstClr val="black"/>
              </a:solidFill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4169405" y="6247906"/>
            <a:ext cx="3864189" cy="472896"/>
          </a:xfrm>
          <a:prstGeom prst="rect">
            <a:avLst/>
          </a:prstGeom>
        </p:spPr>
        <p:txBody>
          <a:bodyPr wrap="none" lIns="0" tIns="0" rIns="0" bIns="0"/>
          <a:lstStyle/>
          <a:p>
            <a:pPr algn="ctr"/>
            <a:r>
              <a:rPr lang="en-US" sz="1270">
                <a:solidFill>
                  <a:prstClr val="black"/>
                </a:solidFill>
              </a:rPr>
              <a:t>&lt;footer&gt;</a:t>
            </a:r>
            <a:endParaRPr>
              <a:solidFill>
                <a:prstClr val="black"/>
              </a:solidFill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8741122" y="6247906"/>
            <a:ext cx="2840124" cy="472896"/>
          </a:xfrm>
          <a:prstGeom prst="rect">
            <a:avLst/>
          </a:prstGeom>
        </p:spPr>
        <p:txBody>
          <a:bodyPr wrap="none" lIns="0" tIns="0" rIns="0" bIns="0"/>
          <a:lstStyle/>
          <a:p>
            <a:pPr algn="r"/>
            <a:fld id="{3161F1F1-5161-4101-B181-51E1B1C1E121}" type="slidenum">
              <a:rPr lang="en-US" sz="1270">
                <a:solidFill>
                  <a:prstClr val="black"/>
                </a:solidFill>
              </a:rPr>
              <a:pPr algn="r"/>
              <a:t>‹#›</a:t>
            </a:fld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8063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defTabSz="829544" rtl="0" eaLnBrk="1" latinLnBrk="0" hangingPunct="1">
        <a:lnSpc>
          <a:spcPct val="90000"/>
        </a:lnSpc>
        <a:spcBef>
          <a:spcPct val="0"/>
        </a:spcBef>
        <a:buNone/>
        <a:defRPr sz="39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7386" indent="-207386" algn="l" defTabSz="829544" rtl="0" eaLnBrk="1" latinLnBrk="0" hangingPunct="1">
        <a:lnSpc>
          <a:spcPct val="90000"/>
        </a:lnSpc>
        <a:spcBef>
          <a:spcPts val="907"/>
        </a:spcBef>
        <a:buFont typeface="Arial" panose="020B0604020202020204" pitchFamily="34" charset="0"/>
        <a:buChar char="•"/>
        <a:defRPr sz="2540" kern="1200">
          <a:solidFill>
            <a:schemeClr val="tx1"/>
          </a:solidFill>
          <a:latin typeface="+mn-lt"/>
          <a:ea typeface="+mn-ea"/>
          <a:cs typeface="+mn-cs"/>
        </a:defRPr>
      </a:lvl1pPr>
      <a:lvl2pPr marL="622158" indent="-207386" algn="l" defTabSz="829544" rtl="0" eaLnBrk="1" latinLnBrk="0" hangingPunct="1">
        <a:lnSpc>
          <a:spcPct val="90000"/>
        </a:lnSpc>
        <a:spcBef>
          <a:spcPts val="454"/>
        </a:spcBef>
        <a:buFont typeface="Arial" panose="020B0604020202020204" pitchFamily="34" charset="0"/>
        <a:buChar char="•"/>
        <a:defRPr sz="2177" kern="1200">
          <a:solidFill>
            <a:schemeClr val="tx1"/>
          </a:solidFill>
          <a:latin typeface="+mn-lt"/>
          <a:ea typeface="+mn-ea"/>
          <a:cs typeface="+mn-cs"/>
        </a:defRPr>
      </a:lvl2pPr>
      <a:lvl3pPr marL="1036930" indent="-207386" algn="l" defTabSz="829544" rtl="0" eaLnBrk="1" latinLnBrk="0" hangingPunct="1">
        <a:lnSpc>
          <a:spcPct val="90000"/>
        </a:lnSpc>
        <a:spcBef>
          <a:spcPts val="454"/>
        </a:spcBef>
        <a:buFont typeface="Arial" panose="020B0604020202020204" pitchFamily="34" charset="0"/>
        <a:buChar char="•"/>
        <a:defRPr sz="1814" kern="1200">
          <a:solidFill>
            <a:schemeClr val="tx1"/>
          </a:solidFill>
          <a:latin typeface="+mn-lt"/>
          <a:ea typeface="+mn-ea"/>
          <a:cs typeface="+mn-cs"/>
        </a:defRPr>
      </a:lvl3pPr>
      <a:lvl4pPr marL="1451701" indent="-207386" algn="l" defTabSz="829544" rtl="0" eaLnBrk="1" latinLnBrk="0" hangingPunct="1">
        <a:lnSpc>
          <a:spcPct val="90000"/>
        </a:lnSpc>
        <a:spcBef>
          <a:spcPts val="454"/>
        </a:spcBef>
        <a:buFont typeface="Arial" panose="020B0604020202020204" pitchFamily="34" charset="0"/>
        <a:buChar char="•"/>
        <a:defRPr sz="1633" kern="1200">
          <a:solidFill>
            <a:schemeClr val="tx1"/>
          </a:solidFill>
          <a:latin typeface="+mn-lt"/>
          <a:ea typeface="+mn-ea"/>
          <a:cs typeface="+mn-cs"/>
        </a:defRPr>
      </a:lvl4pPr>
      <a:lvl5pPr marL="1866473" indent="-207386" algn="l" defTabSz="829544" rtl="0" eaLnBrk="1" latinLnBrk="0" hangingPunct="1">
        <a:lnSpc>
          <a:spcPct val="90000"/>
        </a:lnSpc>
        <a:spcBef>
          <a:spcPts val="454"/>
        </a:spcBef>
        <a:buFont typeface="Arial" panose="020B0604020202020204" pitchFamily="34" charset="0"/>
        <a:buChar char="•"/>
        <a:defRPr sz="1633" kern="1200">
          <a:solidFill>
            <a:schemeClr val="tx1"/>
          </a:solidFill>
          <a:latin typeface="+mn-lt"/>
          <a:ea typeface="+mn-ea"/>
          <a:cs typeface="+mn-cs"/>
        </a:defRPr>
      </a:lvl5pPr>
      <a:lvl6pPr marL="2281245" indent="-207386" algn="l" defTabSz="829544" rtl="0" eaLnBrk="1" latinLnBrk="0" hangingPunct="1">
        <a:lnSpc>
          <a:spcPct val="90000"/>
        </a:lnSpc>
        <a:spcBef>
          <a:spcPts val="454"/>
        </a:spcBef>
        <a:buFont typeface="Arial" panose="020B0604020202020204" pitchFamily="34" charset="0"/>
        <a:buChar char="•"/>
        <a:defRPr sz="1633" kern="1200">
          <a:solidFill>
            <a:schemeClr val="tx1"/>
          </a:solidFill>
          <a:latin typeface="+mn-lt"/>
          <a:ea typeface="+mn-ea"/>
          <a:cs typeface="+mn-cs"/>
        </a:defRPr>
      </a:lvl6pPr>
      <a:lvl7pPr marL="2696017" indent="-207386" algn="l" defTabSz="829544" rtl="0" eaLnBrk="1" latinLnBrk="0" hangingPunct="1">
        <a:lnSpc>
          <a:spcPct val="90000"/>
        </a:lnSpc>
        <a:spcBef>
          <a:spcPts val="454"/>
        </a:spcBef>
        <a:buFont typeface="Arial" panose="020B0604020202020204" pitchFamily="34" charset="0"/>
        <a:buChar char="•"/>
        <a:defRPr sz="1633" kern="1200">
          <a:solidFill>
            <a:schemeClr val="tx1"/>
          </a:solidFill>
          <a:latin typeface="+mn-lt"/>
          <a:ea typeface="+mn-ea"/>
          <a:cs typeface="+mn-cs"/>
        </a:defRPr>
      </a:lvl7pPr>
      <a:lvl8pPr marL="3110789" indent="-207386" algn="l" defTabSz="829544" rtl="0" eaLnBrk="1" latinLnBrk="0" hangingPunct="1">
        <a:lnSpc>
          <a:spcPct val="90000"/>
        </a:lnSpc>
        <a:spcBef>
          <a:spcPts val="454"/>
        </a:spcBef>
        <a:buFont typeface="Arial" panose="020B0604020202020204" pitchFamily="34" charset="0"/>
        <a:buChar char="•"/>
        <a:defRPr sz="1633" kern="1200">
          <a:solidFill>
            <a:schemeClr val="tx1"/>
          </a:solidFill>
          <a:latin typeface="+mn-lt"/>
          <a:ea typeface="+mn-ea"/>
          <a:cs typeface="+mn-cs"/>
        </a:defRPr>
      </a:lvl8pPr>
      <a:lvl9pPr marL="3525561" indent="-207386" algn="l" defTabSz="829544" rtl="0" eaLnBrk="1" latinLnBrk="0" hangingPunct="1">
        <a:lnSpc>
          <a:spcPct val="90000"/>
        </a:lnSpc>
        <a:spcBef>
          <a:spcPts val="454"/>
        </a:spcBef>
        <a:buFont typeface="Arial" panose="020B0604020202020204" pitchFamily="34" charset="0"/>
        <a:buChar char="•"/>
        <a:defRPr sz="16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1pPr>
      <a:lvl2pPr marL="414772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2pPr>
      <a:lvl3pPr marL="829544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3pPr>
      <a:lvl4pPr marL="1244316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4pPr>
      <a:lvl5pPr marL="1659087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5pPr>
      <a:lvl6pPr marL="2073859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6pPr>
      <a:lvl7pPr marL="2488631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7pPr>
      <a:lvl8pPr marL="2903403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8pPr>
      <a:lvl9pPr marL="3318175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Shape 1"/>
          <p:cNvSpPr txBox="1"/>
          <p:nvPr/>
        </p:nvSpPr>
        <p:spPr>
          <a:xfrm>
            <a:off x="119061" y="337041"/>
            <a:ext cx="6455658" cy="4862272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en-US" sz="6000" dirty="0" smtClean="0">
                <a:solidFill>
                  <a:prstClr val="black"/>
                </a:solidFill>
              </a:rPr>
              <a:t>Russian</a:t>
            </a:r>
          </a:p>
          <a:p>
            <a:pPr algn="ctr"/>
            <a:r>
              <a:rPr lang="en-US" sz="6000" dirty="0" smtClean="0">
                <a:solidFill>
                  <a:prstClr val="black"/>
                </a:solidFill>
              </a:rPr>
              <a:t> Cuisine</a:t>
            </a:r>
            <a:endParaRPr sz="6000" dirty="0">
              <a:solidFill>
                <a:prstClr val="black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2705" y="560073"/>
            <a:ext cx="6045566" cy="5894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4124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815" y="2275527"/>
            <a:ext cx="5074030" cy="370888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6105" y="0"/>
            <a:ext cx="7985756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Holiday Foods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type="body"/>
          </p:nvPr>
        </p:nvSpPr>
        <p:spPr>
          <a:xfrm>
            <a:off x="424397" y="1389130"/>
            <a:ext cx="3795593" cy="4088774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Easter Bread- Kulich</a:t>
            </a:r>
            <a:endParaRPr lang="en-US" sz="3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1395" y="2183025"/>
            <a:ext cx="4974032" cy="407184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760758" y="1186662"/>
            <a:ext cx="443165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Christmas </a:t>
            </a:r>
          </a:p>
          <a:p>
            <a:r>
              <a:rPr lang="en-US" sz="3200" dirty="0" smtClean="0"/>
              <a:t> Roasted Pig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03817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encrypted-tbn1.gstatic.com/images?q=tbn:ANd9GcRVAk3U7HkIq_A8letyqKMr01L8KtSiiOwT8s2uat4w45TWYD9CmlhwuWA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7584" y="1031925"/>
            <a:ext cx="4685677" cy="267136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 rot="20200899">
            <a:off x="1086975" y="3232584"/>
            <a:ext cx="31055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1461" y="-131782"/>
            <a:ext cx="7772400" cy="1066799"/>
          </a:xfrm>
        </p:spPr>
        <p:txBody>
          <a:bodyPr/>
          <a:lstStyle/>
          <a:p>
            <a:r>
              <a:rPr lang="en-US" dirty="0" smtClean="0"/>
              <a:t>Russian Common Foods</a:t>
            </a:r>
            <a:endParaRPr lang="en-US" dirty="0"/>
          </a:p>
        </p:txBody>
      </p:sp>
      <p:sp>
        <p:nvSpPr>
          <p:cNvPr id="1028" name="AutoShape 4" descr="data:image/jpeg;base64,/9j/4AAQSkZJRgABAQAAAQABAAD/2wCEAAkGBhIQERQUEhQUFBUWFBUUFRYUFRUVFxUXFxQVFRQUGBUXHSYeGBkkGRQUHy8gIycpLSwsFR4xNTAqNSYrLCkBCQoKDgwOGg8PGiklHyQqKSwsLCkpLCwsKSwsKSwsKSwsKSwsLCwsKiwsKSwsLCwsLCwpKSwsLCwsLCwsLCksKf/AABEIAMIBAwMBIgACEQEDEQH/xAAcAAABBQEBAQAAAAAAAAAAAAADAgQFBgcAAQj/xAA9EAABAwIDBgMGBQMDBAMAAAABAAIRAyEEEjEFBkFRYXEigZETMkKhsfAHFFLB0SNy4RZi8SQzgpIVwtL/xAAbAQABBQEBAAAAAAAAAAAAAAABAAIDBAUGB//EAC0RAAICAQQCAQMDBAMBAAAAAAABAhEDBBIhMQVBURMicQZhsRQykaFCgfAj/9oADAMBAAIRAxEAPwBgyijNopwyijMpJhKBp0UdlFGZRR2UULEAbRRm0E4ZSRW0khWReJ2JSqwajGujQkX9VIUsOAAAAANITltFGbRRsQ2bQRW0E5bSRW0kADUUEoUE7FJKFJIQz9ivRRT4UJTqjsh7uEd7JyTYrIj2C9/Lqx0tgfqd6f5TqnsemOE9yjtBZU/y69GG6K5MwTBo1voEUUxyRpAspYwZ/SfQrvyLv0n0KvApr0U0qQrKI7CHkfRBdh1oDqSC/DNOrR5gI7ULcUJ2HQzh1eamyaTvgHlb6JnW3dYdCR80NorKcaChtv7epYMD2gcXOnK1omY18leq+7rx7pDvkq/vDuwazYcMrhoXAlp6GPqDI+SW1hsz3E/iA02a1w8gPrP0TanvjVLgJZl4l4//AAJ+SVtjdapTMe4eAqXaf7aoEeRAUBitn1Gf9xhHXUHs4W+aibY5RXyWfD76tzRUp2/XTOYdy03H16KwYavTrNzU3Bw5j6HkVmlJxa4OYXNP6muII/wn2yto1adTNTIB4j4ah1h3AE8Db+VGQ2UWuS/uooLqKkqbczQYIkAwdRImCkuop4CM9iuT/wBiuSGnNpo7KSWymjspprJAbKSOykiMpozKSQhDKSM2kispozaSQgLaSM2kitpIzaSQgApIopI7aKkMLsubusOXFJKwWR1LDFxgAkqRw+xeLj5D+VJU6QaIAhLT0khtgqOGazQAIqS+oG6mFE4/emhSMZgTy/nkmyyRj2yTHhyZHUVZMLwuAVC2j+IwBOWIjzVaxn4hvdMEqpLWQXRrYfCaiffBrj8YwauHqm1TeCg1waXiSJHVYrW3tqHQ9tUyr7wOfGY8bW0PRQvWTfSNFfp2lcpG6neegDGbhP0/lK/1LQ/UsDqbxPGjj5hGp7yudIi/QnzJ6JLVTGZfDYsS3Sbr5N5bt6ifjCM3H03aOCwentx5A8bR5kj159OqLX2xXptEzGgcCfqE5aufwVo+LwZXtxZFZvAqA6ELiViezt+atOAXm3cnzurFs/8AEr9WnMp8dYn2iLJ4XPFWuTSUhzQVB4DfCjUiTCmKOJa8S0gq1HNGXTMvLpsuJ/eqGeM2FSqAgtAnWwIPcGyqW0/w/aJNOWf2Xb5sKvy8IUt2QW0YxjdyMtzSbUHE0yWO/wDX+FUNsbJ9i4ls5CSBOrf9p6r6LxOz2P4QeYVQ3p3T9o1xygmIn9Y/SeR5HgUHG+B6mROyHNqYek5uhptHYgZSPIgjyRn0lVN19qnCVzhaxIY4zScbQZgDpMQRwcOqur6aZHjhiapjD2a5OjTXJwBuarG+85o7kBCO38M0wagnoHH6BUOgQ1lQvqtLnFpBDW1XOcOJJOYX46KQxbaYDXVC5xJmG2mLeICI4WWbk1Uk+EaMdLH2y3DeXD5HPlxa2JIHPkCQSpTZeNZiKYfTmDIuIII1BCzits17Q4loEEEFocS65iw90RAsBoFZN0dvU2tdnkZnOceMXl3hnM0CeRRx6i3y+AZdMorjsujKaM2muw5DgHNILSAQRoQdCE5axXiiIbTR6VAkwAl06UmApfDYYMHVOSsa2CwuBDLm5+idL2EyrbUYxpJMFpgg6hGUkuxRi5OkOnvAElV7am+VGmDlcHHoZ+iqu9G/RktYbdFnmJ2k5xNzr9lZmbWO6gdX479Pyyffm4XwW3b2/T6h8LiOHkqnjNsVH/ETOv8ACjqtSUCCVT5k7kdR/TYsEduJUGxGIfmgn9l6HtcPCSCODoE9jKA9rmi9x1v9dEui8Ry7fxxPdT0q4Oe1Oq1Omlu7OAcTEEEevpxXjaJ5gHh181IUnB7IsSPdcOHG0aGdRZCrtInMARc5gYg9iB8zw6JJfBCvP7n96/IycyNZn5IHtINpCcVmEH9TQbkfvyXrsFIlvunnwnS+mqcWMnkMFLnhiMNizJzOMEQbZp8ipjDYsGWyHNIgdwOPIzHaR3ME+lbQyNQRflK8o1TmiY9IP3z4dEtvwZ2r0sMn/wBcbpr/AKJjEhhaXCYABBuQR36yPTumDa5BibSP5ClcG9r2OGWCIzsE6OMFwJ1GvONLyovEbPdYt8TYsZvYui2swAm7PkXjvJSS2ZJDyhtlzDYn1KsuyN9KjIv81RGPk3468U9bh3AEsc1w5AwfQoLE07RuZdVgnUJ1z8my7I/EKm6G1LSrfh8Y2oJaZXzhhse0cSrdsbfB9KMrpFrFPhqp43UujH1Xisc/uxcM2YpLmyobYm8lOuAMwzQJE8/sqalaePKpq0c3lwzxS2yRQN//AMPvzLDUoACoJOXmYvHcfsq9ujvGan/T15FZkgZrF4GoP+8fOO618qi7+7gfmf8AqMN4MQ2HWt7SNOz7WPkpnHf12RqXpivZrlSaH4hVabQyrQzVG+FxzFskHi2LHn1XKHc/hh2srlbFtzN9g0NeHAh4gTqCJMkn+FNbVqgexJFMvaZccxOYON8p89IELxpYbtbD4MENeWHKZnNodL38kr2ft3hnss9SffnLTi/hB68CsS9zSN5pLke7NxVSnRD3eKTIBABDJ1Fr9I1hdtFhbSIeRVeahzm7CwEjJOkiNNUPEGrUDmOd7NtJrJ9m/MWkCPZyDpy4WUiaeHqQMrScrdYbnbrrNzxjuouFbQL9skdm7fNBzaDYdlAtGjSZsZvr6q74Z7XtDmmQdFnPs3NrNc0sDSJcMuoggP6gGR6q+blNc+m6RDWvhvoJF+X79Ff0eSUpbH0UtVjiluRYMHhsok6lOkoBBxNYMaSVqt0ZyVugG0NoNpNJJWU72b3F5IaU73z3mLiWtKzzEVi5Yuo1Dm9q6O98J4hQX1ci5PK+ILtSgC6S9yHnhQxidLknSpBzhHd177OEhmOI6pVTGh+sAo7WzPnm299AK9SbRPRc2kANIPI3HqLj71QqtjITlmFcRMgyOEiPUXUyW1GFrcuGSuUqZ1O0kEH0J7y2D5kL386Q2CJB4uMtnmHR4T9wNU1OAfOmn6SD9LoxGU3LmzwJiPkSpDnMunjJ3GV/+/Yd06LXCWzBEWuB3yuJHcSkPwpblALS4gmzhfmCRBB7jynUVKmyZygnm0uafWP/AKrzE1W6EOMcCzMP/eWk94n6I9lGeGa4jyc17vdcCSOoLgDaTMS3UTPRd7BhaMjm+8RxuRBDdPPn6Lq2JaQGueYAB94SMwlo5kAEcON9E5oUYeIl1vFYAuFo8P6gYIvx5GE1hw6nJiaS6+AWHqOYczdZJGXxGTeMvEGLjW1k/ZiKbqZLAWho90GSx0kva08WwfDeSIFiEwrAAgtjxQRIiTAdBaeMcCDwtqh/mnUqzXG8mQDADhmksJ0kEhzSefVSKKojk9zbOx2Gb7SZhrhmlsnRoOaORN4QcE8E6gSDcmJIvrwItf6Kar7NIc2ZggFsgXa5jhcciCOxCrQaabgLtgkcuPLsmxa6LmHdqVsT5RLvwoLnAiDwPGRqCAYPlz4JDWkSdIgnpOkjzTjCYgEDMARGrTDgZ4X109EctB1Mgt94w03HI95j6whJKRf0vkcmlntk/jgPsjbjqbgWkTwP7LW929521mgON1g7CWmDqCQe4N1P7G20abhewUEZSxStHSazRY9Zj3Jcm+grwhV7dreRlZoBc3NwuJ9FYitjFkU1ZwefC8UtsiGxm6mErPc+pQpuc7VxFzaP2XKXhcrX1p/JDbMTq0HUmMbSaPZB19C6wEDMlN2kWsY9rnBhDhVFRrSWuPKLk9CFJGmTTEMab+9FxaNdAEjMxxDXx45jw2MfKf4XJ7ueuzo/Q1rYSmfZh73tfUZBcxrW52kQczYM2LbhSp2fhw1oLRrDNRZoLp6DWx6pjRwFT8y6q7xQS2mZGUMOrRFpmEunhnul2Zr4qjMHQYbEOaLcnT2T2/VjGhrSwJs2m3K9zhSa8PFWG5szYcLC5Ijoto2XgRQpMYPhaATpJ+J3mZKzb8O9ks/MFtN0tpOL3CW5Q6IAaBp4iD/491qT2yLGORC19JDbDd8/wZmqnbURcqm787f9kyBfgrRiqxZTJMTHlKx3fLahe8gn0TNZlcY0jR8Lo/6jPb6RWcfjC9xJ4qPe5Ee5N3lZcInpUqhGkJe5DJXpSXMKsUZ85WIJSM5SyEqg0EiU9MpzVh6FMRM6/XkhVHkfEfJLLNRw5cQg1aUfsh7KWXS45rmKYU7XeDMkmIEk24fuuZtF+rjMiJ4jTTl5IVNgFynVFg97tHT/ADon2kjOfiscnSR1Kvf3eE5sxkXn3iDy0PMor3ZwA0Fx+Ivyhp5QGgHjrPDUpu6YLRcE5iMs6A3mJ4lSuxdiVcR/2m5nCIBaYd56W+yipFHU6CeHr17I6tgSA3O1scIzSBrIl5mNbTqiYPCh0NbUbB8Lc5yz/sceF9CYI1CtbfwzxbvEGO6DwNN9TeBKja+6TqZIfTrB0hjpa2AZJBd+sWNwRHNSU2ZGT7uL/wBEdVw5MgifDD5INy05XyO8GE0oAubkebXb45zUnEENl3xUzOuosRxCetomiSIIs0uaW5Y+Ej1IvxieK8q5IALZdAGYEglsy1vmGugnQ2EIJ7HRUalB0C2A8hhpvBlhdF+BPjb1EEm3dNdr0QHTPGIkk6Agz2hPQcvjkHK5rZ/uIkaaEFhH93RL2pgXOccrS4ktiHNByhsaanXl8XRRdZPyWtHNxzWyI2fWLXWdANr6RxB8p14SpjZ0Gabi2mHTD5yhpjwwCLeUg5iLKNbRfTcC5j2Rxc0t1BEXEfXVPadZoYS3UBpAMRyAv7oJ4f3CxAT3yuC3qU3lv5Gm1Q72rpjqQIBMXMdSCUik+FLVmCq1k2zNPkWiJ6iI+aiWMtA5qKStHTeJ1n1obHw1wWfdPHinVaTeDN+B5gradnYwVWAjkvnvA1spBvMrU9xdtF3gcLcDIv5I6bJsnRD5rRJw+pFF7XLxctizjTKGCqx5a4AM4cLToY95R2LxHtpbSHipumC3LoQJZPYW1VywgoV3f03AkAHKIBE25c+CeOwcWa1o5zxHGCsR6Zp2a61K+DPsFtx7ifa+HxZWWMAxfiZOl+qf7TfUP9SgBJILjYZsoEmIEW+hUxi9hspQabBkLrhoGvO+h6qEwVCtUqljakkktg2JZWBboReJdfoFXhDdPaTOa22i7fhbg/6L6xF6rpJgDMQXFzoHMu9AFd0w2FgW0KLabdGNDR1ga+Zv5p+uiS2pIxskt02yH3mrltIxyWHbcr5nnuth34xAZSv2WK492ZxWNrJXOjuv01jSg5DB6C5yK8oDiooI6LNISwA8wfkvHHmvRZKDZn59FKUbEEBJIEJw0MHMn0QMh/56Iohk9w5p1A4QbHg7meqTUOoNiPuEBgjW6cOqhwgjt9nyRGuMl0AB4R0580enU+/og5QdJvbkASbX5aJdJwjrECPqfmk1aGQntlyWTdjd04ioC+cthxJN+AC2TZex2UW5GtYIiIBm0G/NVP8ADOl4Q7KTAJmL+XPstBNLNobT00MSBr11HHzU+GFqzl/L6iTyvH6BNqZTAN4sNLc8p5afugYjCiswh5IcRHhPukmQQdfO0xKe/lROkW4TwjryEdkJ1UtHhc0OB8VpiZiWyCLkGO6sba7MVPngqe3t3sZUolgZRrEAta94f7SHC7oBguCzbH7Ocx72VAWOuWyMobBBu13CW/P/AHW1faja7muLsX7JoGbwtbSEEkDxOLnRINlnO3/Zs8Rr06z9RkfnLiRHidEkX0kKPJz0ifbkyrbtX5K5VwuYHQOILXt4EtOcRzIBMdDy092q9op0qpaHEjLDgIteLi2p05JTQ6pHsxmLXAltyS1pM03a+IAuE/EJ7JQh2Gr0nM8dKqXtJMQJIIjp4jqqc+036f8AIcOJxmnL0+fw+CObi3NGZlUsB+AOf8hEEd147ajh7xa4aOAYGlzZBIzCO89E1rFugbHEkEEeVhCbOdP/AApdqOjlpYTj1/pfz2WprKZo1KjMzKYdLXFzXOBc0BxAETeLdlGMwVOJFYRp4mOF+VpukbKH9Gu3jkD+nhM+tkzZUM6qFe+QaDTyhOajJrn9vgeNgOIBzAcb3Vs3UxIL2gyIIIIsQehVPYbDnP8ACmNkYtzCMrcxmwUUnUrN/Ot2Bxl8G8UK8tB6L1Q2zcWfZMzROW8c1y0Fl4OClplbKLV3NxeFz1KbxDREsJzESLAESOCe7K3xczwYpp/vDSHDuzjPl2WgtakYnA06rctRocDzH0PBWJY/gqb37KjiN7sKQcuc6R4DeTrflAPn3THd40zjKTqdMtBeZB+HwuMAEmBJB+kK9YPYtCkAGU2tAdmECfFcAybk34p27AsdUbUIlzQ4NPLNE/T5lRrAlJSHrLSof4XijQgYY3I6I6t+iuVTfrDh1O4lYxjaXiIHNbnvfhy+iYHQxw6rGce80nmAJ+aw9ZaycI7n9PZZLC1BWyEr0HN94ETpIiU0IKkcZiTUieH2UzLUyD4OicZzjclTG7l616W9q8ZSlS2is4O6R41EbEX+7cPNKFNJcEFIfLC6AubA15JTauXh63nsFz14ylKktFKcJIcyIgzwvGg10nVejCiNL2uPl56JNMRx4evDnyTinV/3cAOgkCTz8gP8sTsZW3houe6W9VSgGNf/ANseEXEiwWnbI3ko1WiDlJvcjVYJ+YIdqJEfq7d04o7Xqt0c4QDodB+90YZJ45WuijqPHYtV7pn0I7GMHiLmxEzN+qrG8m0acXe1rbuJJIDr5stjIJ8tDGiyN28jjqZnn92TGttMkmbSdTMDy4wpnqHLiirDwscD3vIPtrbbe6QXOcJ4udFtIk94lNPzubK3INNTM9JkxoBFh56qOc8kCY56Aa66JZokiY6n/k9lGm0XssY5JpVSHTnmi7PTcabho5hLXdYI1HNOtl1hUqEn4wW1RzzD3x349SoloMkmR3MDqO6VTBZUDtC0zl0MW58/8oZI748FPU6NTg9r+70N8TQc0lpA8Li0mNTP36IciIi/P6qRx1YVHvcAQHHNB+ttOPqmNSCeQga66fyn265LmONxW5UwmFrObIaR4gQdNDr5r00whNRVGy/hxpcr2EYFL7HHjHkoql9VNbEZLxaL9f3UD7L2XiDNPwJ/pt7L1HwFH+m3svVbSZw8pLcyaaiNCG1GC0zAFtSwEhqIEhHB+VzT1j1TwqOxjCWGNYt34I+zsYK1JrxxF+hFnD1lFdAYnadHNScAJMGFim8+Bc1xLgJ6LdCFn+/WxZBICoazFa3I6LwOr+jm2v2ZK9qGWp3iaRBKauCzIs9IlTVgS2UVjLJDyl0Xp76K0I1M4hCcnDkF6EWPyRBhhJgBOThsoupHAYZjGySC4/JNsW6fX7+ia57nRiyzbp0uhrkHnfWPKEG3Ex5a9EqUJz+CniOaaQVtR3EkzreZ+/2SnGRx/wCP2T7ZwpCl4yJJMSdI0Tao0H3ST8052gQcZcUMi7L4tNRw/fj/ACEkOJhs6G08JT+jsh7zOn3yS62xwxpMyQJTrRWnH7hg6mZLYuDB6QYKWKkNgGOPOenTihPb2++aXTqDp3SJKUVbCe1tebR29Emq8GZudL20EDS2kBDeSPM9Jt80kydOUI2BJPlHj3m2nl14JOUzPX0S6dHMLgzeOuh+k6JLZ++3+EX0Ngt0vwc1t0UBJc3/AD98kRuv3CjkXsSCUwrPuzhiXi0qu4enJELQ9ytlkkGFFFbpUDyGZYsLZfcFhoptHRep23RctZYTzh57YFqK1BaUVpVgrhWpYKE1EBQAL1UBszHflsY+g8wyqc9OeD/ib5/UdVPgqu757LNSkKjPfpnMCNbXSuuRy+C1OTHamCFVhBTHdPeIYul4rVGQHj6OHQ/VTThCU4poMJPHK12jEN6diGk82VXexbvvLsFtdhIF1kG2Nlmk9wymx1WHmxvHI9I8T5NajHsf9xAPakaJw5qE9qYnZtTx1yhTayQ5wSIXFqckRPJKj38yRAmyU6tKbubCWxusp21FFwV9CnIRubJbnpbacuEC6cuBk0Suz9isd7xB6TCmMPsJg0yqIwlZ1PWCnR3ky/B80PqJ8IoTjkf9rJk4RjRdwUPtSqwNMST98Ezr7bc7QQOpTCo8u1Pl/lKyTFp5dyYI0CD4SD208k39kcwBIbeJOgM624J5VeGtA6X7/wAIeGoZiSdAnJk7S9gTFsxOhHa1vmhhkG331RsS2+qQNPv74I2CGL2glB02mJsCdBNiZOmuvRDDYJm/a/8AyNV7C9a1NslWJJtr2JF0ZreH+F41ieYLCFxACZKRZ2qKtj7YmAL3jute3b2WKTA4i8QOgtb5Ks7n7vu954EDvJV4DxoOFlc0mL/kzivMa76kvpw6QbOuQwxctI5zg8aUQFNWPRmuSCOAUsILXIjXIDQzSucwEEHikApYcgIzjbGHqbOxQq0rNJkcjOrT0V/2HtynjKQeyx+JvFp5H+UHbOym4mkWO8jyKzWhWrbOxPEQYI4PbyTVLbw+iVfev3NdcFXN49221mkgXT/Ye8lHGN8Jhw95psR16hSLxCGTGpKmSafPPBNSjwzBtsbHNJ5HHkoZ7IW9bV3epV5OUBxETGqzTeHdN9J9mEjmNFiZcMsXfR6B4/zcM0an2UtwQ3J9iMI5pMiE2dTQjI2pJSVoRSaHWNjwnj0XtRgHELwiENzZUqZWnB9g3OXjHkGV7C6Eb9FdwbHOI2hIHXVBp31QyF6HEcUkkuERRxtO2Hsj4Sg063CZPrEo2CxOWQUqHyd8INiMOBoUJuJsGgcZPVCxGIzH5pFMpUO74HWIp3Am8T2n7+aCKfJeEyuATbJIwdUe+zI4L1oRGuJtwT3Z+yH1D4RN0G/gEsix8zA4fCl58I8let1N2S6HFsAayPon+7u6GUB1QBW2nDRAEKzh07b3SOX8l5fdePEEpUwxsDRLpU47DRJaziVV96N7gwGlRMu0c4fD0HVasYpfg5RtyZNYneihTcWueJFjxXLOqWyarxmg3vxXJf1EfgP04/JpLKiOyoo9lRHZUQASDHorXJgyqjtqpAoeByUHJs2oiNegKhwCofePd5mKZyeNCpIPSw5Bq0FcGOv9rhaupa9psRZXnd38QGVIZiIY7TP8J7/pPy7KW21sGlimw4AO4OAuFme29g1cK7xCW8HDRMUnD8EqqfD7NjsRLT1sg1qYcIcJWS7F3vr4WzTmZxY648uSvmyN+8NiIDj7N/6X29HaFPqM+hVKDGu3NyGVgckA/P1VDx259WibiYWwe0adChVXNNnAHuqWTSRbtcGxpPMZcL55RhT9nHP4hCaYrCZHQtpxu72Hq8gVAbU3Ez+4QVUlgyROhw+bwzkt3BlhYklqt2M3Jqt4FRVXd+o3go6ku0a8dVgyf2yRC5V5lUi/ZTxwKQdnP5FKx1wfsjyxJNJSQ2a/ki09ivPAo7iNrHVtkS2iSiCnCsGF3YqHRpUtg9xKjokQnfdLpFaWq0+LuSKdTpFxgDX5lSNHYdQugtK0HZ247aZBJgqew2zKVPRoJ5m5T46fJJ8mTm85HHxj5KPsfchzoLhA6q67O2JSoAQASpBrSdAllrWiXFXsenjE53V+Ry539zEtBOi9rVmUW5nkCOJUFtXfWlTltLxu6e6PP+FS9pbXq1zL3E8gNB2Cs3GHZn7ZP8E3vBvk6rLKUtboXaF3bkEx3f2E6u4Od7g+aXsPdt1Uh9SzeR1KuNNrWDK0QAo7c3z0G1HhBadNrQABYLkH2i5SbURjVtVGbWUY2qisrIhJRlZGbWUWysjNqoCJRtZGbXUU2sitrpCJQVkQVFFDEpYxiQiUFRDxNBlVpa8BwPNR/wCeXf8AyCTCVTeDcEiX4e41yH9lScRRcwkOBBHArXztNRe1aFDECKjQeuh9VE4fBLHI12Z7gd5K9D3HmP0uuP8ACm8P+Ibvjb5i4THam6hbJpOkcjr6quYnDuYYcCE3fJdktQkaBQ3wY/iPonjNuA6OWVEpTMY9ujj6oqafYfpv0zWRtY8wfNeOxwOrQfJZfT3grN4z3TmlvZUGoB8yELixVJGhl9I6sHouFOh+gKit3zPFp8nfyljfTo5LbEd9TIvn/Jem0qH6AnFN1MaMHos+/wBZnk5d/rN3I+qKjEDnkfz/AJNJZieQARBiDzCzP/WVTgPUpDt6q54gdgnXBETjNmpfmG8XJviN48PR95wnlMn0CyyrtSq/3nuPnH0QQ5HfFdIb9N+2X3H/AIicKTJ6usPRVvH7drV/feSP0iw9ExweAqVTDGk9Yt6qz7M3M41nf+Lf3Ka8kpcINRiQODwj6phjST9Fbtkbrtpw6r4ncuAUthsPTpNhjQB0SnVUlj9sjlKwpdGiC+ohuqoT6qlGBfaLk19ouRDQ0CI1cuSEwzEVpXLkABAUoFcuSCj0lIJXLkgiCUJ7ly5JiAvcUCo4rlyA4Z1HHmobagkFcuUUx8SsVNUErlyiLIhySuXJBPCuC5ckI9CK1eLkgMM1FauXIjQrVKbBpNdUGYA9wCvVyQyfRoNFgAAAAHSyLK5crEeir7EkrxxXLk4AJyC5erkhA1y5ckE//9k=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30" name="AutoShape 6" descr="data:image/jpeg;base64,/9j/4AAQSkZJRgABAQAAAQABAAD/2wCEAAkGBhIQERQUEhQUFBUWFBUUFRYUFRUVFxUXFxQVFRQUGBUXHSYeGBkkGRQUHy8gIycpLSwsFR4xNTAqNSYrLCkBCQoKDgwOGg8PGiklHyQqKSwsLCkpLCwsKSwsKSwsKSwsKSwsLCwsKiwsKSwsLCwsLCwpKSwsLCwsLCwsLCksKf/AABEIAMIBAwMBIgACEQEDEQH/xAAcAAABBQEBAQAAAAAAAAAAAAADAgQFBgcAAQj/xAA9EAABAwIDBgMGBQMDBAMAAAABAAIRAyEEEjEFBkFRYXEigZETMkKhsfAHFFLB0SNy4RZi8SQzgpIVwtL/xAAbAQABBQEBAAAAAAAAAAAAAAABAAIDBAUGB//EAC0RAAICAQQCAQMDBAMBAAAAAAABAhEDBBIhMQVBURMicQZhsRQykaFCgfAj/9oADAMBAAIRAxEAPwBgyijNopwyijMpJhKBp0UdlFGZRR2UULEAbRRm0E4ZSRW0khWReJ2JSqwajGujQkX9VIUsOAAAAANITltFGbRRsQ2bQRW0E5bSRW0kADUUEoUE7FJKFJIQz9ivRRT4UJTqjsh7uEd7JyTYrIj2C9/Lqx0tgfqd6f5TqnsemOE9yjtBZU/y69GG6K5MwTBo1voEUUxyRpAspYwZ/SfQrvyLv0n0KvApr0U0qQrKI7CHkfRBdh1oDqSC/DNOrR5gI7ULcUJ2HQzh1eamyaTvgHlb6JnW3dYdCR80NorKcaChtv7epYMD2gcXOnK1omY18leq+7rx7pDvkq/vDuwazYcMrhoXAlp6GPqDI+SW1hsz3E/iA02a1w8gPrP0TanvjVLgJZl4l4//AAJ+SVtjdapTMe4eAqXaf7aoEeRAUBitn1Gf9xhHXUHs4W+aibY5RXyWfD76tzRUp2/XTOYdy03H16KwYavTrNzU3Bw5j6HkVmlJxa4OYXNP6muII/wn2yto1adTNTIB4j4ah1h3AE8Db+VGQ2UWuS/uooLqKkqbczQYIkAwdRImCkuop4CM9iuT/wBiuSGnNpo7KSWymjspprJAbKSOykiMpozKSQhDKSM2kispozaSQgLaSM2kitpIzaSQgApIopI7aKkMLsubusOXFJKwWR1LDFxgAkqRw+xeLj5D+VJU6QaIAhLT0khtgqOGazQAIqS+oG6mFE4/emhSMZgTy/nkmyyRj2yTHhyZHUVZMLwuAVC2j+IwBOWIjzVaxn4hvdMEqpLWQXRrYfCaiffBrj8YwauHqm1TeCg1waXiSJHVYrW3tqHQ9tUyr7wOfGY8bW0PRQvWTfSNFfp2lcpG6neegDGbhP0/lK/1LQ/UsDqbxPGjj5hGp7yudIi/QnzJ6JLVTGZfDYsS3Sbr5N5bt6ifjCM3H03aOCwentx5A8bR5kj159OqLX2xXptEzGgcCfqE5aufwVo+LwZXtxZFZvAqA6ELiViezt+atOAXm3cnzurFs/8AEr9WnMp8dYn2iLJ4XPFWuTSUhzQVB4DfCjUiTCmKOJa8S0gq1HNGXTMvLpsuJ/eqGeM2FSqAgtAnWwIPcGyqW0/w/aJNOWf2Xb5sKvy8IUt2QW0YxjdyMtzSbUHE0yWO/wDX+FUNsbJ9i4ls5CSBOrf9p6r6LxOz2P4QeYVQ3p3T9o1xygmIn9Y/SeR5HgUHG+B6mROyHNqYek5uhptHYgZSPIgjyRn0lVN19qnCVzhaxIY4zScbQZgDpMQRwcOqur6aZHjhiapjD2a5OjTXJwBuarG+85o7kBCO38M0wagnoHH6BUOgQ1lQvqtLnFpBDW1XOcOJJOYX46KQxbaYDXVC5xJmG2mLeICI4WWbk1Uk+EaMdLH2y3DeXD5HPlxa2JIHPkCQSpTZeNZiKYfTmDIuIII1BCzits17Q4loEEEFocS65iw90RAsBoFZN0dvU2tdnkZnOceMXl3hnM0CeRRx6i3y+AZdMorjsujKaM2muw5DgHNILSAQRoQdCE5axXiiIbTR6VAkwAl06UmApfDYYMHVOSsa2CwuBDLm5+idL2EyrbUYxpJMFpgg6hGUkuxRi5OkOnvAElV7am+VGmDlcHHoZ+iqu9G/RktYbdFnmJ2k5xNzr9lZmbWO6gdX479Pyyffm4XwW3b2/T6h8LiOHkqnjNsVH/ETOv8ACjqtSUCCVT5k7kdR/TYsEduJUGxGIfmgn9l6HtcPCSCODoE9jKA9rmi9x1v9dEui8Ry7fxxPdT0q4Oe1Oq1Omlu7OAcTEEEevpxXjaJ5gHh181IUnB7IsSPdcOHG0aGdRZCrtInMARc5gYg9iB8zw6JJfBCvP7n96/IycyNZn5IHtINpCcVmEH9TQbkfvyXrsFIlvunnwnS+mqcWMnkMFLnhiMNizJzOMEQbZp8ipjDYsGWyHNIgdwOPIzHaR3ME+lbQyNQRflK8o1TmiY9IP3z4dEtvwZ2r0sMn/wBcbpr/AKJjEhhaXCYABBuQR36yPTumDa5BibSP5ClcG9r2OGWCIzsE6OMFwJ1GvONLyovEbPdYt8TYsZvYui2swAm7PkXjvJSS2ZJDyhtlzDYn1KsuyN9KjIv81RGPk3468U9bh3AEsc1w5AwfQoLE07RuZdVgnUJ1z8my7I/EKm6G1LSrfh8Y2oJaZXzhhse0cSrdsbfB9KMrpFrFPhqp43UujH1Xisc/uxcM2YpLmyobYm8lOuAMwzQJE8/sqalaePKpq0c3lwzxS2yRQN//AMPvzLDUoACoJOXmYvHcfsq9ujvGan/T15FZkgZrF4GoP+8fOO618qi7+7gfmf8AqMN4MQ2HWt7SNOz7WPkpnHf12RqXpivZrlSaH4hVabQyrQzVG+FxzFskHi2LHn1XKHc/hh2srlbFtzN9g0NeHAh4gTqCJMkn+FNbVqgexJFMvaZccxOYON8p89IELxpYbtbD4MENeWHKZnNodL38kr2ft3hnss9SffnLTi/hB68CsS9zSN5pLke7NxVSnRD3eKTIBABDJ1Fr9I1hdtFhbSIeRVeahzm7CwEjJOkiNNUPEGrUDmOd7NtJrJ9m/MWkCPZyDpy4WUiaeHqQMrScrdYbnbrrNzxjuouFbQL9skdm7fNBzaDYdlAtGjSZsZvr6q74Z7XtDmmQdFnPs3NrNc0sDSJcMuoggP6gGR6q+blNc+m6RDWvhvoJF+X79Ff0eSUpbH0UtVjiluRYMHhsok6lOkoBBxNYMaSVqt0ZyVugG0NoNpNJJWU72b3F5IaU73z3mLiWtKzzEVi5Yuo1Dm9q6O98J4hQX1ci5PK+ILtSgC6S9yHnhQxidLknSpBzhHd177OEhmOI6pVTGh+sAo7WzPnm299AK9SbRPRc2kANIPI3HqLj71QqtjITlmFcRMgyOEiPUXUyW1GFrcuGSuUqZ1O0kEH0J7y2D5kL386Q2CJB4uMtnmHR4T9wNU1OAfOmn6SD9LoxGU3LmzwJiPkSpDnMunjJ3GV/+/Yd06LXCWzBEWuB3yuJHcSkPwpblALS4gmzhfmCRBB7jynUVKmyZygnm0uafWP/AKrzE1W6EOMcCzMP/eWk94n6I9lGeGa4jyc17vdcCSOoLgDaTMS3UTPRd7BhaMjm+8RxuRBDdPPn6Lq2JaQGueYAB94SMwlo5kAEcON9E5oUYeIl1vFYAuFo8P6gYIvx5GE1hw6nJiaS6+AWHqOYczdZJGXxGTeMvEGLjW1k/ZiKbqZLAWho90GSx0kva08WwfDeSIFiEwrAAgtjxQRIiTAdBaeMcCDwtqh/mnUqzXG8mQDADhmksJ0kEhzSefVSKKojk9zbOx2Gb7SZhrhmlsnRoOaORN4QcE8E6gSDcmJIvrwItf6Kar7NIc2ZggFsgXa5jhcciCOxCrQaabgLtgkcuPLsmxa6LmHdqVsT5RLvwoLnAiDwPGRqCAYPlz4JDWkSdIgnpOkjzTjCYgEDMARGrTDgZ4X109EctB1Mgt94w03HI95j6whJKRf0vkcmlntk/jgPsjbjqbgWkTwP7LW929521mgON1g7CWmDqCQe4N1P7G20abhewUEZSxStHSazRY9Zj3Jcm+grwhV7dreRlZoBc3NwuJ9FYitjFkU1ZwefC8UtsiGxm6mErPc+pQpuc7VxFzaP2XKXhcrX1p/JDbMTq0HUmMbSaPZB19C6wEDMlN2kWsY9rnBhDhVFRrSWuPKLk9CFJGmTTEMab+9FxaNdAEjMxxDXx45jw2MfKf4XJ7ueuzo/Q1rYSmfZh73tfUZBcxrW52kQczYM2LbhSp2fhw1oLRrDNRZoLp6DWx6pjRwFT8y6q7xQS2mZGUMOrRFpmEunhnul2Zr4qjMHQYbEOaLcnT2T2/VjGhrSwJs2m3K9zhSa8PFWG5szYcLC5Ijoto2XgRQpMYPhaATpJ+J3mZKzb8O9ks/MFtN0tpOL3CW5Q6IAaBp4iD/491qT2yLGORC19JDbDd8/wZmqnbURcqm787f9kyBfgrRiqxZTJMTHlKx3fLahe8gn0TNZlcY0jR8Lo/6jPb6RWcfjC9xJ4qPe5Ee5N3lZcInpUqhGkJe5DJXpSXMKsUZ85WIJSM5SyEqg0EiU9MpzVh6FMRM6/XkhVHkfEfJLLNRw5cQg1aUfsh7KWXS45rmKYU7XeDMkmIEk24fuuZtF+rjMiJ4jTTl5IVNgFynVFg97tHT/ADon2kjOfiscnSR1Kvf3eE5sxkXn3iDy0PMor3ZwA0Fx+Ivyhp5QGgHjrPDUpu6YLRcE5iMs6A3mJ4lSuxdiVcR/2m5nCIBaYd56W+yipFHU6CeHr17I6tgSA3O1scIzSBrIl5mNbTqiYPCh0NbUbB8Lc5yz/sceF9CYI1CtbfwzxbvEGO6DwNN9TeBKja+6TqZIfTrB0hjpa2AZJBd+sWNwRHNSU2ZGT7uL/wBEdVw5MgifDD5INy05XyO8GE0oAubkebXb45zUnEENl3xUzOuosRxCetomiSIIs0uaW5Y+Ej1IvxieK8q5IALZdAGYEglsy1vmGugnQ2EIJ7HRUalB0C2A8hhpvBlhdF+BPjb1EEm3dNdr0QHTPGIkk6Agz2hPQcvjkHK5rZ/uIkaaEFhH93RL2pgXOccrS4ktiHNByhsaanXl8XRRdZPyWtHNxzWyI2fWLXWdANr6RxB8p14SpjZ0Gabi2mHTD5yhpjwwCLeUg5iLKNbRfTcC5j2Rxc0t1BEXEfXVPadZoYS3UBpAMRyAv7oJ4f3CxAT3yuC3qU3lv5Gm1Q72rpjqQIBMXMdSCUik+FLVmCq1k2zNPkWiJ6iI+aiWMtA5qKStHTeJ1n1obHw1wWfdPHinVaTeDN+B5gradnYwVWAjkvnvA1spBvMrU9xdtF3gcLcDIv5I6bJsnRD5rRJw+pFF7XLxctizjTKGCqx5a4AM4cLToY95R2LxHtpbSHipumC3LoQJZPYW1VywgoV3f03AkAHKIBE25c+CeOwcWa1o5zxHGCsR6Zp2a61K+DPsFtx7ifa+HxZWWMAxfiZOl+qf7TfUP9SgBJILjYZsoEmIEW+hUxi9hspQabBkLrhoGvO+h6qEwVCtUqljakkktg2JZWBboReJdfoFXhDdPaTOa22i7fhbg/6L6xF6rpJgDMQXFzoHMu9AFd0w2FgW0KLabdGNDR1ga+Zv5p+uiS2pIxskt02yH3mrltIxyWHbcr5nnuth34xAZSv2WK492ZxWNrJXOjuv01jSg5DB6C5yK8oDiooI6LNISwA8wfkvHHmvRZKDZn59FKUbEEBJIEJw0MHMn0QMh/56Iohk9w5p1A4QbHg7meqTUOoNiPuEBgjW6cOqhwgjt9nyRGuMl0AB4R0580enU+/og5QdJvbkASbX5aJdJwjrECPqfmk1aGQntlyWTdjd04ioC+cthxJN+AC2TZex2UW5GtYIiIBm0G/NVP8ADOl4Q7KTAJmL+XPstBNLNobT00MSBr11HHzU+GFqzl/L6iTyvH6BNqZTAN4sNLc8p5afugYjCiswh5IcRHhPukmQQdfO0xKe/lROkW4TwjryEdkJ1UtHhc0OB8VpiZiWyCLkGO6sba7MVPngqe3t3sZUolgZRrEAta94f7SHC7oBguCzbH7Ocx72VAWOuWyMobBBu13CW/P/AHW1faja7muLsX7JoGbwtbSEEkDxOLnRINlnO3/Zs8Rr06z9RkfnLiRHidEkX0kKPJz0ifbkyrbtX5K5VwuYHQOILXt4EtOcRzIBMdDy092q9op0qpaHEjLDgIteLi2p05JTQ6pHsxmLXAltyS1pM03a+IAuE/EJ7JQh2Gr0nM8dKqXtJMQJIIjp4jqqc+036f8AIcOJxmnL0+fw+CObi3NGZlUsB+AOf8hEEd147ajh7xa4aOAYGlzZBIzCO89E1rFugbHEkEEeVhCbOdP/AApdqOjlpYTj1/pfz2WprKZo1KjMzKYdLXFzXOBc0BxAETeLdlGMwVOJFYRp4mOF+VpukbKH9Gu3jkD+nhM+tkzZUM6qFe+QaDTyhOajJrn9vgeNgOIBzAcb3Vs3UxIL2gyIIIIsQehVPYbDnP8ACmNkYtzCMrcxmwUUnUrN/Ot2Bxl8G8UK8tB6L1Q2zcWfZMzROW8c1y0Fl4OClplbKLV3NxeFz1KbxDREsJzESLAESOCe7K3xczwYpp/vDSHDuzjPl2WgtakYnA06rctRocDzH0PBWJY/gqb37KjiN7sKQcuc6R4DeTrflAPn3THd40zjKTqdMtBeZB+HwuMAEmBJB+kK9YPYtCkAGU2tAdmECfFcAybk34p27AsdUbUIlzQ4NPLNE/T5lRrAlJSHrLSof4XijQgYY3I6I6t+iuVTfrDh1O4lYxjaXiIHNbnvfhy+iYHQxw6rGce80nmAJ+aw9ZaycI7n9PZZLC1BWyEr0HN94ETpIiU0IKkcZiTUieH2UzLUyD4OicZzjclTG7l616W9q8ZSlS2is4O6R41EbEX+7cPNKFNJcEFIfLC6AubA15JTauXh63nsFz14ylKktFKcJIcyIgzwvGg10nVejCiNL2uPl56JNMRx4evDnyTinV/3cAOgkCTz8gP8sTsZW3houe6W9VSgGNf/ANseEXEiwWnbI3ko1WiDlJvcjVYJ+YIdqJEfq7d04o7Xqt0c4QDodB+90YZJ45WuijqPHYtV7pn0I7GMHiLmxEzN+qrG8m0acXe1rbuJJIDr5stjIJ8tDGiyN28jjqZnn92TGttMkmbSdTMDy4wpnqHLiirDwscD3vIPtrbbe6QXOcJ4udFtIk94lNPzubK3INNTM9JkxoBFh56qOc8kCY56Aa66JZokiY6n/k9lGm0XssY5JpVSHTnmi7PTcabho5hLXdYI1HNOtl1hUqEn4wW1RzzD3x349SoloMkmR3MDqO6VTBZUDtC0zl0MW58/8oZI748FPU6NTg9r+70N8TQc0lpA8Li0mNTP36IciIi/P6qRx1YVHvcAQHHNB+ttOPqmNSCeQga66fyn265LmONxW5UwmFrObIaR4gQdNDr5r00whNRVGy/hxpcr2EYFL7HHjHkoql9VNbEZLxaL9f3UD7L2XiDNPwJ/pt7L1HwFH+m3svVbSZw8pLcyaaiNCG1GC0zAFtSwEhqIEhHB+VzT1j1TwqOxjCWGNYt34I+zsYK1JrxxF+hFnD1lFdAYnadHNScAJMGFim8+Bc1xLgJ6LdCFn+/WxZBICoazFa3I6LwOr+jm2v2ZK9qGWp3iaRBKauCzIs9IlTVgS2UVjLJDyl0Xp76K0I1M4hCcnDkF6EWPyRBhhJgBOThsoupHAYZjGySC4/JNsW6fX7+ia57nRiyzbp0uhrkHnfWPKEG3Ex5a9EqUJz+CniOaaQVtR3EkzreZ+/2SnGRx/wCP2T7ZwpCl4yJJMSdI0Tao0H3ST8052gQcZcUMi7L4tNRw/fj/ACEkOJhs6G08JT+jsh7zOn3yS62xwxpMyQJTrRWnH7hg6mZLYuDB6QYKWKkNgGOPOenTihPb2++aXTqDp3SJKUVbCe1tebR29Emq8GZudL20EDS2kBDeSPM9Jt80kydOUI2BJPlHj3m2nl14JOUzPX0S6dHMLgzeOuh+k6JLZ++3+EX0Ngt0vwc1t0UBJc3/AD98kRuv3CjkXsSCUwrPuzhiXi0qu4enJELQ9ytlkkGFFFbpUDyGZYsLZfcFhoptHRep23RctZYTzh57YFqK1BaUVpVgrhWpYKE1EBQAL1UBszHflsY+g8wyqc9OeD/ib5/UdVPgqu757LNSkKjPfpnMCNbXSuuRy+C1OTHamCFVhBTHdPeIYul4rVGQHj6OHQ/VTThCU4poMJPHK12jEN6diGk82VXexbvvLsFtdhIF1kG2Nlmk9wymx1WHmxvHI9I8T5NajHsf9xAPakaJw5qE9qYnZtTx1yhTayQ5wSIXFqckRPJKj38yRAmyU6tKbubCWxusp21FFwV9CnIRubJbnpbacuEC6cuBk0Suz9isd7xB6TCmMPsJg0yqIwlZ1PWCnR3ky/B80PqJ8IoTjkf9rJk4RjRdwUPtSqwNMST98Ezr7bc7QQOpTCo8u1Pl/lKyTFp5dyYI0CD4SD208k39kcwBIbeJOgM624J5VeGtA6X7/wAIeGoZiSdAnJk7S9gTFsxOhHa1vmhhkG331RsS2+qQNPv74I2CGL2glB02mJsCdBNiZOmuvRDDYJm/a/8AyNV7C9a1NslWJJtr2JF0ZreH+F41ieYLCFxACZKRZ2qKtj7YmAL3jute3b2WKTA4i8QOgtb5Ks7n7vu954EDvJV4DxoOFlc0mL/kzivMa76kvpw6QbOuQwxctI5zg8aUQFNWPRmuSCOAUsILXIjXIDQzSucwEEHikApYcgIzjbGHqbOxQq0rNJkcjOrT0V/2HtynjKQeyx+JvFp5H+UHbOym4mkWO8jyKzWhWrbOxPEQYI4PbyTVLbw+iVfev3NdcFXN49221mkgXT/Ye8lHGN8Jhw95psR16hSLxCGTGpKmSafPPBNSjwzBtsbHNJ5HHkoZ7IW9bV3epV5OUBxETGqzTeHdN9J9mEjmNFiZcMsXfR6B4/zcM0an2UtwQ3J9iMI5pMiE2dTQjI2pJSVoRSaHWNjwnj0XtRgHELwiENzZUqZWnB9g3OXjHkGV7C6Eb9FdwbHOI2hIHXVBp31QyF6HEcUkkuERRxtO2Hsj4Sg063CZPrEo2CxOWQUqHyd8INiMOBoUJuJsGgcZPVCxGIzH5pFMpUO74HWIp3Am8T2n7+aCKfJeEyuATbJIwdUe+zI4L1oRGuJtwT3Z+yH1D4RN0G/gEsix8zA4fCl58I8let1N2S6HFsAayPon+7u6GUB1QBW2nDRAEKzh07b3SOX8l5fdePEEpUwxsDRLpU47DRJaziVV96N7gwGlRMu0c4fD0HVasYpfg5RtyZNYneihTcWueJFjxXLOqWyarxmg3vxXJf1EfgP04/JpLKiOyoo9lRHZUQASDHorXJgyqjtqpAoeByUHJs2oiNegKhwCofePd5mKZyeNCpIPSw5Bq0FcGOv9rhaupa9psRZXnd38QGVIZiIY7TP8J7/pPy7KW21sGlimw4AO4OAuFme29g1cK7xCW8HDRMUnD8EqqfD7NjsRLT1sg1qYcIcJWS7F3vr4WzTmZxY648uSvmyN+8NiIDj7N/6X29HaFPqM+hVKDGu3NyGVgckA/P1VDx259WibiYWwe0adChVXNNnAHuqWTSRbtcGxpPMZcL55RhT9nHP4hCaYrCZHQtpxu72Hq8gVAbU3Ez+4QVUlgyROhw+bwzkt3BlhYklqt2M3Jqt4FRVXd+o3go6ku0a8dVgyf2yRC5V5lUi/ZTxwKQdnP5FKx1wfsjyxJNJSQ2a/ki09ivPAo7iNrHVtkS2iSiCnCsGF3YqHRpUtg9xKjokQnfdLpFaWq0+LuSKdTpFxgDX5lSNHYdQugtK0HZ247aZBJgqew2zKVPRoJ5m5T46fJJ8mTm85HHxj5KPsfchzoLhA6q67O2JSoAQASpBrSdAllrWiXFXsenjE53V+Ry539zEtBOi9rVmUW5nkCOJUFtXfWlTltLxu6e6PP+FS9pbXq1zL3E8gNB2Cs3GHZn7ZP8E3vBvk6rLKUtboXaF3bkEx3f2E6u4Od7g+aXsPdt1Uh9SzeR1KuNNrWDK0QAo7c3z0G1HhBadNrQABYLkH2i5SbURjVtVGbWUY2qisrIhJRlZGbWUWysjNqoCJRtZGbXUU2sitrpCJQVkQVFFDEpYxiQiUFRDxNBlVpa8BwPNR/wCeXf8AyCTCVTeDcEiX4e41yH9lScRRcwkOBBHArXztNRe1aFDECKjQeuh9VE4fBLHI12Z7gd5K9D3HmP0uuP8ACm8P+Ibvjb5i4THam6hbJpOkcjr6quYnDuYYcCE3fJdktQkaBQ3wY/iPonjNuA6OWVEpTMY9ujj6oqafYfpv0zWRtY8wfNeOxwOrQfJZfT3grN4z3TmlvZUGoB8yELixVJGhl9I6sHouFOh+gKit3zPFp8nfyljfTo5LbEd9TIvn/Jem0qH6AnFN1MaMHos+/wBZnk5d/rN3I+qKjEDnkfz/AJNJZieQARBiDzCzP/WVTgPUpDt6q54gdgnXBETjNmpfmG8XJviN48PR95wnlMn0CyyrtSq/3nuPnH0QQ5HfFdIb9N+2X3H/AIicKTJ6usPRVvH7drV/feSP0iw9ExweAqVTDGk9Yt6qz7M3M41nf+Lf3Ka8kpcINRiQODwj6phjST9Fbtkbrtpw6r4ncuAUthsPTpNhjQB0SnVUlj9sjlKwpdGiC+ohuqoT6qlGBfaLk19ouRDQ0CI1cuSEwzEVpXLkABAUoFcuSCj0lIJXLkgiCUJ7ly5JiAvcUCo4rlyA4Z1HHmobagkFcuUUx8SsVNUErlyiLIhySuXJBPCuC5ckI9CK1eLkgMM1FauXIjQrVKbBpNdUGYA9wCvVyQyfRoNFgAAAAHSyLK5crEeir7EkrxxXLk4AJyC5erkhA1y5ckE//9k=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32" name="AutoShape 8" descr="data:image/jpeg;base64,/9j/4AAQSkZJRgABAQAAAQABAAD/2wCEAAkGBxQTEhUUExQUFhQXGBgXFxgXGBgXHBcYFxwXFxocHBccHCggGBolHBQXITEhJSkrLi4uFx8zODMsNygtLisBCgoKDg0OGxAQGywkHyQsLCwsLC8sLyw0LCwsLCwsLCwsNCwsLCwsLSwsLCwsLCwsLCwsLCwsLCwsLCwsLCwsLP/AABEIAMoA+gMBIgACEQEDEQH/xAAcAAAABwEBAAAAAAAAAAAAAAABAgMEBQYHAAj/xABEEAABAwMBBQQHBgMGBQUAAAABAAIRAwQhMQUSQVFhBnGBkRMiMqGxwdEHQlLh8PEUYoIjM0NTcpIVJESiwjRzk6Oy/8QAGgEAAwEBAQEAAAAAAAAAAAAAAAECAwQFBv/EAC0RAAICAQQAAwcEAwAAAAAAAAABAhEDBBIhMRNBUQUiMmGRobFCgcHwFHGS/9oADAMBAAIRAxEAPwC/mmg3E8axD6PyTIGjKKH0aeimh9CkAybR48kqKWE49FAlcxpQMaNYuDMp4Ka408xxQAz3EG7opClZPJ0gdU4/gGj2nJbkPkhtzK70cqbikOEnrn4of4wDRoU70PayHbau4NcfApVllUmd08OCkHbRKS/4i4zBCh5oorYxH+Bqfh+H1QfwD/wn3I7toP4IP+Iu/Wn7qP8AIiPw2FdaO/CUgaDhqHDwKdjaTkcbVPEAq1mQtjGbWoRTT0bUY7VqUa+i7p+vJUsiZLi0RxprvRqR/hB913mk6tqeWFakhDNwRWsTl1Jd6KEwEGtXOZxS5po24mAz3EZjEu6mhDECGzmJMhPH00QU8IAbBDuJYs4Iu4gB2KaE0sJ46khdSxCQhm2klfRYTinTwu3EANfRojaPJO/RzPLmgqV2t01UuSRSVhWW0D1lzq7G6DKaVrgnioe/2sykJqOAIzAySuXNqFDs3xYZTdJE1UvXHRNatfQkiOMrPtsfaDGKLY5E5VO2j2lrVCS57unTwXJLUSn8K/g9XF7Jn3Npfc1Tae3LdjmudVJLCSGtnUyOGD4lRVx9oFID1GEjqQ3v4FZTVvXEZkzKR9Jx3jJ4D5lKMMnm6/vzs7P8LTxXNv8AvyNEuPtGfvQymwAzlxcfgQmVbt9cSY3B3N+qozXlxxJUnZ2YIlw4Z6csKnhXm39Qx4oJ/Aicqdubk6vGvAAY8Aub23uR98eIVedQiccYGDP0Ratr5RrA+AUvDFd39TVzxrh41/yWlnb+uNQw94PyUhadvnH2qQMciR8ZWcCUdr3DRxTeH0bKeLBLuC/Bq9DtrQfh+8w+cfruUxb7YpVI3KjO44PkYysS3ieaXa6oBvAnVTsmubMJ6HTy+G19zdqdyRo5O6O13DXIWFWXaq4pRBJjhorjsntm18CoC0/rgtFmlH4l/J5s/Z8/08mqUNo036xKcehB0MqkWt21wlhBHTh+akbbajmcZC6cefg4J4mnRZvRIfRJCw2oyoNcqSaAuqM1LoxcWhk6iUUU4KkDTQejVEke9qKymn7qPRd6FMCPdTyu3DyUgKUrjRQAoWod1GhDCQwgYk3e5GqO4DxTK+uIwFEpUNI65uOAUbVrxk+KJcXAaCT4rMu1HbH0k06TsSQcRJGCuHNm28Ls79JpJZpUuie7T9tG0wWUiC7n9PqszvNpVKrvWcdU0uLo5OvUhMzMb3lzJPADxWEcbk90+We9DwtLGo/Ulq1kWM3iZxxnHJR7rgziPL5ILi9e4FriS6ckEaaxA4z14JuJGpWqj6lvImrXIrXuXOOdMYExgROZ1ifFIE5R55SUpGJ0PXP7+K0SRz5cjS91WxzsuqA6DiS0d2evQn3Je9rSC1sO5EHAHUag+LhyKh6pM8fBOWUag9hp3TxIAP5cVLhzZlsmsinu480umS1C7aKJD2kvBMOB4wCJPjxSFaswEAFz3xJc2InlmBGdc6JKjaupjfcIBIAJOD58dU82jasaYJEfdLcyO4pbUnTMpK57Y5Gr5r+/gj21w/2hB5hJh+6dJStWmxkS/d7x8xiE3F40aHe6R80KPp0dsckHXPP5HVOuH4JIEjUE48BjKTr3nADA54SFO4kycDkEldXO86YxOn5pqKD3oK7sUfVQtrJkXZwI6IzmkahVtQRyPsmtm7eqUnSCfNaBsXtIyrAdh/DkZ+BWYWFp6Qeq9gd+F2J8U5o7zHcj5rCcKfukSjiz2pdmyUqxBlpiFZti7Y3vVdqsr7P7bJhjz3HTP0Vop1t0gjEeKeLK7/J4+o0zxun+xp1OpKOq/sLaW+IOoRe1vaQ2lNpazfe+Q0nDREe0dZzpxg6L0oStHA1RYlyyF3bW8ne9KNcNDGAe9unDWfnpvZ7aRuLenVLd1zgd4ci0lp8JHvVkj9GhcuQAELnOgTyXBJ3BwBzI92fkhgJOdAJKgq1aSSpTatSGKr7Vutyk53JpPjwXLklSbNsUbdFX7b9ow0OpMMkEb8c+Sy6tWGeZ18U12hfvqVXPJJJOURoXLDHT3Ptn0eCli2RRI2dux7S6o4tbkBxLY3hwiZ4HhwTe6vAd1jRLW8ROTzzkfkkPQA5nA0nh+iUo1oBAdgTk4Pu49y0SVnNLA735ZWlzQgHnlATm3pTmCek6ppUqA7xZJDe6YMmYnTGoTnZlzJ4Yk55RkK9rNIaiEuIsXuKjIhoMzyAjyORqiU6OfWlojLiCeExgHJ/UI4YXu9UwOBM5PIRqcH8k9oUDAFSHuxu0xmeOZMRAknTGVMpULKskq8Pjnl/ILRqUGmJMxhz/AFRwyAJMETiJ8Us95AnPslxJyIEAY0yc+IyUxqPY+rLyIbDfVMtIAyJESNcj81JV3t9GXsLS1sAtwMCIgcvjnGUn6m2LDO7vgh9pXIG7JEaHcBPDrxjXgkKu1cNZD9zUSM8tes8Oic1DVO6c7kw3TAMGBxA0j3JHcpGS4xzkmZ0/qOJVe72zh1mOSfiNvjqg19TO4x2d08zJ4kGYHA+4pg1uU9dX35a1stblsEgcRxEk8u4otJgHttInSQQhJ1yVpG5Y7l3b8vmA1wEZMcdE6p0GmDrM+HfzxB/ZRvpw15lstH4p+RBUls+qHtJGGNJj2nAEiA4wJ+6MxjE6qtr7N46nFupyELxjW6Ag/ryXVgSMghw5p5flu417twzwDgTHDu+9g5EdVHXN+ajt7dDdBgnQY49ylxbL8dKe1K0wASE8oVQ4bp80x3pRmNjMj4qWrRopQg7Y/p3Ja4dPetD7ObU9IwA5c33hZlUfKmOzm0PR1AsZqveQ9RjWWDj9DWNk3m5UaZ1+H6Kt23dni6tXM+9G8w8nt07pyO4lZ6yrgcsQtH7P1t6k09AunBI+bzRoyS3s3VqjadNsuOAOvy0PcAStn2NYChRp0gZ3GwT+Jxy4+JJPimWw9g06D6tRuX1HvdJ+6HEndHIfQclMldpznSulFXSgAZSFw7Le8/Aozim97UjdPJw98t/8glLoENNv4YO8KgdurzctnZ1gfNaNtejv0XAaxI8MrLO3XrW365Lh1PwnfoFeWP8AsyTdkkjKMcLtCcfFEe5I+gvaBTretBcWjmAT4RxUheWbJLA41HbhdhplmQPWBjdyR5qOouhwPIgjwR6dw5ry9riHGc8c6pteh5+ow5cnUuPQavoPdkxOmAB10A0ypm22A+nT9JUaQCRAJ3cEa66aE9+Uwo3DmjBIcN3ddJ3m7uRumfV04LnvfUfLi57zxcSSfEmVq5ix6dppknQv6TWmm70pbvB4cxwbumHAgNIgghw5Ru8Uzur8kFrA5jT7Uu3nP6OeAJH8sAd5ym3ozpp3mPiuq04MSD1Cizp2Dpl2TALKX+2P/wAwnmzrwb392yIkmCYjj6xPKVESivqxmCe5TVmm9Y1b6LXXe0SHN1A69xIPED3YMqEu7KcyT/NrPeV1jtOWtBILec+s0cZAzHf4Je53YJaSQNY0M4BI4a+9S7i6E8kMkeGhGztCxriXNDehBPCPVmYz17krWqO9Fv70jLcECSZj4aYMFMruszG7MwJwGjQaAEz3yJ5JhUdyWkU32c+ScoY3G/oh5dXDIAc4kuAne0ADQCdPanQjnnijU6dB1IN9I2m8bph/pXF/t75ltLdaTvNjJHqanVJWbWZDxIcIxw4c8cNOSSfZmcaDTOI8ea0jJLg8RYZKe2fBwq43WlsNcS1zsPGIiRgtMDXQjhvGStlJOpngnVnbhxgnd5fTXCU2uz0cON42wGnmhaYKNcUS06GOoj90kx8qDvjJOh1TfJjSUSnX3HZ4FJAwguaW9BU0rp9FylLbce0arsmvvUWunURPQLUeyTT6Bp5hZB2epH0FJoySYHUkwPitw2XbejpNbyARp0eFqvia+Ys13xPxR2vRKbZE+Pnn5ozV3Lo4w4QroXSmIQe7wTK59YGeOO7l9UvVfiOf6KaXD8LLI/IEPbCvvsE66HvGCqB9oGzCynUDRggvYdYjJHhyVms7zcf0Ov1UvtCyZXpljtDoeR5hYzjvjRthyeHJM8yVLdpp75DjBAO6AIzu5A+YPDxb3WzC1hqNlzOcRu/6sqc7c9m6lncOBaQ05a4aOb0PlIVZtryrSMtcQDq05aR3FYRvy+h6sseZLdilafKsJSYyCXPaIbMZJJ1DRugiT1IGslJAg/qV11W33E7rR8sAYjTTTToisC2dUaYJZJczJGlYsIH9tTyBM74LSeHsQY6FPKGzaYcP+YY0fiG67/tDp93HRV+q53Awnmx53g0sBEmXnelu8IbmYHrDEggyZlFcWx5tQ8SbS6JOtSp6emD9YPo3DgAZLgCOmvgmr7Rm6SKg3hq0yJEfdOZ5RjVDdueQ6W7rQWhrYJJPrS6QIjnn7wgHMMWukgFwaJAJMnd6kDJ7lCReDVxy49z7/ZidR0LqDS87rWuJ5AT7gnFrtHcwKdJxnWozfPPQmOWIStDa9Qbx9WSIw0MAgzIayGz3iBykCNKSQnOUpcdA0bSuHB26AQfVJaxsObkcPWyRO8DOiWt7Qu9WrWjdyYaSABnhhoAnkBPVIVNovMxAk549wBdJAE6BOtiXvoqjmPM06jCHEOwHagyYzw8UpzdccmMsPhJzhHk5lKnvbm7ImAZBHCTOJHyKaXZobw3X50iSc4g70RA4549ILCoZ00xwAwNJjUrqTS0hzSJGZmI6ziP2Qo83ZwzwZFJzlN8+Q7bRG8IO83BxrunOnDCkL+0YKm9Qc0MiGtdUa58cZjAzMCZ803tn7suqTDmuG8TMunBnvGqcWBbU9pwYBJcdcDkOJnEcZCi+T0cUY5ElLml9RtVtiSWgAvaJIGcamSJEgESOGmqPShs7zdBmfDOmhOOi69LWsilWa474cIbUY+MkbwLd0ajAcctCjbm5c54LpIiNQIPdywr2tmMsmVZE0vd6r+Q9U5MGRw/bguAQAI7VLPRhGghbCcWDnb7d3XuB+IXOoxrjoVcfs17I1LurvwW0m+0/5Dm74cest2qQZXGEXKXRfPs92IXuFV/s08CR7T+J8JPiei0WuYEc0FpbMo0w1oDWtEAfrimFS83qkctfot4QUI0fN5J75WSVMpSE3plLjRaRZmw0rpQBAtSSPecnu+P7JpdOS4Ptd4+CbXa559jRA7RqkZGqk9g7cxuu/b8vgofaqiQ4gyDBWadMo0XbOyKF5RNKs0OYdObTzaeBWGdtuwVxZS4A1rbMVAMsHKo0ez/q07phadsbb5bAOnL6fRW20vWVBgz0+qpqMjp0+ryYHxyvQ8m+jCTc1eg+1P2W2tzL6H/L1Tn1RNNx608R3tI1mCsn7S9g720k1KRewf4lKXtjmYEt/qAUOLR7GLV4cq44foyqUqRc4NESeZgc9U6FkYLTGHTI46cdSMadE1a4jI+S51Zx4nOcY11wEc+Ry6vBlyvamlH7kvWug1sPc12AQxjBGZ9p29AiODTM8FGVTvmd0AJNqcUao3gXDGAYA7pggiUuPI00+gxYnuS5Eqtu0aGccufwQ29FpBl0QJiCSfkMwJPPipR5oOADar2R/m02lvfvMk8dN06a8FF1GgEgGQCYMESOcahFnUoR8lQUnuCIH8MowCdUWH4n80m0jRQlLoQZbk+KCpbwpB8QQJ3pGenL8+iQc3vRZo8SQkCWkQQC3QtPzHeguKznuLnElxMknijOHy/NEhDYlBeQluIQxPKlMbojlnofpoiMt3GIBJJgACSTyA4lLcN4kuRGEZhgiNcdcq6dnfsvvrmHPaLemfvVQd6OlLXz3VrfZT7PrSyhzW+krD/FqQSD/KNGa8M9SrUGziza/Fj4XLM+7JfZvVui2rdsFvRGRTaN19XjLpywHHXkBqtks7WnQptZTa1jGiA0CAAjXF21nHKhbm/LzA8+QWqioni5tRPM/e69BfaV/wAB+35qJtXQ4JSoEiwZCTZmkWa3OE5YmVponjVSIYK7e6riV0LZdEkXR+8krlqNbHJSlZuFhLsaKvtRihA6Z6K0bRoyqvXbuvWL7KQEwn1nfObkE/MfVMX8+aBroyldDLjs/tHwdnqOHeFP2m0adQeq4LN2OB+qcMqOGRnuwVqpiotG3Ow9hdyatuwPOfSU/wCzcTzLmxvf1SqDtn7DwSTa3RHJlZs//YyIH9JVltdt1Gfe8HfVS9v2nP32Y5hVcWXHLkjwmYnf/ZXtOj/gtqjnSqNP/a7dcfJQN1sK5pf3tvXZH4qb2jzIhemqPaGi770HqnlLaFN2jx5pOCZ1YtfOHDVnkkFHjC9YV7OhU9unSf8A6mNd8QmL+ylg7W0tf/ipj5KfCZ1R9qR84/c8usJCWp1i32TB5jgvSx7EbOP/AEdv/sCM3sXs8f8AR23jTafil4TLXtWC/SzzTQpOd7ImOXmhNB87u6d7lmfLVeoKHZ2zpiG21s0a4pUx8k+pimz2Q1vcAPgn4JMva/pE8yWfZW9rYp2lc9SxzR/udA96s2yfsov3iKjaFEHUveXvaOgpy3PU+S3Kpf0xq4JpW27TGmVSxpHPP2nll0kijbH+xy3ZBr1qlU8Q0Cm35u8iFeNj9nrW0H9hRp08QXAS4jq8y4+JUfddpY5BQd32lc6d2T7gmlFHJk1GXJ8UmXevfsbxlV3a3atjJAMn8LclVS6uqj/adA5BQu1Np07dhc4gdeP5lPdZlVFpZtwua99UtY1uSJmB15mcABWGnRDRHHj1XmLb/aGpcv1LWD2Wz7z1+C3zsT2qp39u1wI9MwBtZnFro9oD8DtQe8ahEotKxpk5VSbBlHqOQ2Ld5364KRk7atwnTUlRbhLtCpEM5wRA1FrnKLJ/RWy6EQdKvFSDxx4qVc2VX9oSD1GVM7MuQ9g9/QrOa8xIbXdBVbatrxV4rUlE39nPBYSRSKU08P0ERwTy+tCwzwTMrNlCQqluRnontrdh2h7wmjmqPuKZGWkg8xhJMC0NcCuFIcJHcqzb7dLMVRI/E3XxH0U5Z7QZUEscD3HTw1V2FDzcPMHv/XVFDOnkUZr0oCqsAG1nDRzx4pRt5VGlRyLC7dTsBUX9b/MK431b/MKT3UG6iwoVN3U/GfNJuqOOrnHxXQuRYxIudwHmSk303xl8dyXc5Mbm464RYCPoxnj1PFJ1KgA5KN2lt2nT4ieACp+3Nu1ag9Q7o58VUYtiJvtF2sp0RAO8/kPnyCzPa21Klw/eee5vBv65pCvMmZJ4k5Se6t4xSEwid7L2lVt6gq0XuZUbo5vwI0I6HCb7iO2mqFRv/YntYL+hvEBtZhDajRpJ0c3iGmDrpBGdTfNlW8ZWGfYTTc69qxO56L1uUhzd35+a9D0KUBYSjTHYoxqUaEACCs6AqSJEXHJKMuphHWoFdv6M6FR1hWNJ+fZJz06qx16Kg7yhCTRJZKTw4JOrQUBsraXoyGuPq8Dy6dys9N4cFi40UQN/s8OGiqO0dnOpkkaLS30VH3ezw4ZCylEpMzRruaB9OVY9qdnSJLPJQFWi5pgg+KyaaGRF5aSoatbOaZaSCOIwVa3AFNbi1BQnQyKte0FdmDDx/MM+Y+il7fta2PXa5vdke7PuURc7PTF9sQqVDLzb9oqDvvt8cH3p+y/pnRw81mpZzCAUxyQOjUP4pnMI38SzmFmLRyLh4lAWcy7zKYUaZUvqbRlwHeQo287T0GffBPT1vgqGbYHMJO4tiBomgolds9ugAdxrj3+qPr7lT73tXc1sb243k36n8kltGkYKi2u3ZkY6LfHGJLHtKqdSSTz1PmnfpJEKNbcMPGEJqzoRHetGSJ3VIThM4T9+4B6zxPIZ/bxT/ZOwLm5/9Na1Ht/zHDdYO+o4hg8SmgZCMpk54J1aWL7h4pUGl5MTj9QOqumyuwNPeAuLgVnz/c2h3gOj7gjcZmQQwOK1nsn2UZRaN2kymODWyY73GXOPUlTJ0ML9mPZEWNANMGq/1qjhxPADoPqr4AiUKMBLKUSztE0dUkot1cTIHj9EFEq0hC7NEoAk2Ao8KgGtRkphdUJClHBN6g5IIKje28EhLbL2yaJDX5ZoDqR+Sl7y1kTCgbyz5qGii7Wt014BBBHRLlizWzvqlBxLMtnLTp+RVv2P2ip1cTDuLTr+YUDJZ9uCo692Kx+oUux4KNCTimOyg7Q7KOGWGRy4+ag6+znsPrNPiFrJakqtq1wggFZvF6D3GQvt+ibVbCVqtz2epO0Edyjq3Zb8JB7x81m8bHaMwqbLPJNn7KdwC05/Z54+7PcUQ7JI1Y7yRtZVmajZLuRTilsZ3JaENngfdRxaD8KNrHZSKOxDySlXYcjRXhtv/Kh/hSdGnyVULcY/t3s24SQFTLvZ9RjsAg9B8uK9Iv2O933PNNz2KD/b3B3CVcW0KzzS6u8e1Spu6lkfAhO9nVqjj/ZWVOo7/wBp9T3SvS1n2DtGkE02uPUA+5WG12dTpiGMa0dAAtVJ+hLo8+7E2Jth+aVrQtp++Leixw7iWkhXSw+zi6rEOvrqrV/lLjuj+kYWsBoQwi2xWQWx+zVG3ADGjCmmUwEpCQubprBLjCEguxYmFF3d/vHdYe8j5JCvcuq49lvvKUoWkDirSEFtqcCE+phEZTTmFQHBG3kDUGUCCkIu4jlcQgQhVpyoy6tJUwAUD6YQBTLyx1xlQd1ZEZGCMyMEd3VaHXtZ6qIvdnzwUNDK/s/tRXokB49I3ycB8/HPVW7ZPaijWw18O/CcHy4+Eqp3ez9VXLywIP6wp6GbSysDxSgKxqx25c0NKhcBwf6w89fIqx7P7fxirTcOrfW9xgj3osDQ10Ku2Xa23qRFVoPJ3qn3xKmqd606FADiEG6iiqEYOCKADcHJB6MckaUMooAu4F26jSglOgOhdC7eRXVQEUAZDCY3e1aVP23tb3kD46qHu+2NFvsbzz0EDzMe5AFmTe5vWUxLnADqqZX7R16vsxTHT1j5nHuSNC0e8y4uJPEyUDonrntAXGKTT/qOPIa+aTt7ZzzvOJJ6/TgEawsIHNS9GhCpIBK3oQnTWo9NqUa2FQggahlC4oA1AgAhCGECACLgEZ+iK1AgxRQJQtRxogYlCJUpSlhr+uq4/RAiHvLIFQ11sjorY8JOqMJUMoVzscRooi42WQNFotwwcgoq6YI0HkpcUMz/APhCMGUmHPp+y5zf9Li34FWm9aJ0Ci7po5D9Ss6oY3o7fum6Vnf1brviCVIUu2V03Usd3tPyIUPcjCRKLHRZWdvK/FlPw3vqlm9va3+W3/cfoqm4aoaenn8EWFFqPbytwps8yUk/ttc8BSHg4/8Akq3x8EswZRYUTDu092//ABAO5o+cpsbyu/2qlQ/1EDyGEFs0e/5qXs2DkOKaVgR1ts0k6fr6qYtdjExhTNqwYwFLW7RIwFaihWRdnsiAMKXoWgCd0wlGjRVQhNtIDglWtXDRC3RMAFxCMEU6oEA4LghKKUADCKjhAgD/2Q==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1620467">
            <a:off x="6019799" y="2898298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3731560"/>
            <a:ext cx="236795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prstClr val="black"/>
                </a:solidFill>
              </a:rPr>
              <a:t>Pirozhki</a:t>
            </a:r>
            <a:endParaRPr lang="en-US" sz="3200" dirty="0">
              <a:solidFill>
                <a:prstClr val="black"/>
              </a:solidFill>
            </a:endParaRPr>
          </a:p>
        </p:txBody>
      </p:sp>
      <p:pic>
        <p:nvPicPr>
          <p:cNvPr id="18" name="Picture 17" descr="Food of Russia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4130" y="1045155"/>
            <a:ext cx="4454933" cy="298260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0" y="534305"/>
            <a:ext cx="314451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Beef </a:t>
            </a:r>
            <a:r>
              <a:rPr lang="en-US" sz="3200" dirty="0" err="1" smtClean="0"/>
              <a:t>Stroganov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9987749" y="568881"/>
            <a:ext cx="158977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Pelmeni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703" y="4299686"/>
            <a:ext cx="4540589" cy="228839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64183" y="4361639"/>
            <a:ext cx="4405193" cy="2496361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0678784" y="3900726"/>
            <a:ext cx="906017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dirty="0" err="1" smtClean="0">
                <a:solidFill>
                  <a:prstClr val="black"/>
                </a:solidFill>
              </a:rPr>
              <a:t>Blini</a:t>
            </a:r>
            <a:endParaRPr lang="en-US" sz="3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6959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19907" y="103068"/>
            <a:ext cx="6045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UNIQUE FOODS</a:t>
            </a:r>
            <a:endParaRPr lang="en-US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743" y="1045154"/>
            <a:ext cx="3393121" cy="214897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6418" y="2288756"/>
            <a:ext cx="5344111" cy="347943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66634" y="1600806"/>
            <a:ext cx="157587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Borscht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634983" y="343975"/>
            <a:ext cx="137730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Caviar</a:t>
            </a:r>
            <a:endParaRPr lang="en-US" sz="3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7064" y="3982126"/>
            <a:ext cx="3804936" cy="287587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458597" y="3254532"/>
            <a:ext cx="180470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Kholodet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90247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00300" y="2921000"/>
            <a:ext cx="100433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MEALTIME CUSTOMS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7734462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5289" y="5509682"/>
            <a:ext cx="304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600" dirty="0">
              <a:solidFill>
                <a:prstClr val="black"/>
              </a:solidFill>
            </a:endParaRPr>
          </a:p>
          <a:p>
            <a:r>
              <a:rPr lang="en-US" sz="3600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Kashka</a:t>
            </a:r>
            <a:endParaRPr lang="en-US" sz="36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8746" y="145528"/>
            <a:ext cx="211191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Breakfast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9249316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" y="0"/>
            <a:ext cx="1013326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A classic Russian lunch includes hot soup as the first </a:t>
            </a:r>
            <a:r>
              <a:rPr lang="en-US" sz="2400" b="1" dirty="0" smtClean="0"/>
              <a:t>course </a:t>
            </a:r>
            <a:r>
              <a:rPr lang="en-US" sz="2400" b="1" dirty="0"/>
              <a:t>and meat with potatoes, porridge or pasta as the second </a:t>
            </a:r>
            <a:r>
              <a:rPr lang="en-US" sz="2400" b="1" dirty="0" smtClean="0"/>
              <a:t>course. </a:t>
            </a:r>
            <a:r>
              <a:rPr lang="en-US" sz="2400" b="1" dirty="0"/>
              <a:t>This is then followed by the third course </a:t>
            </a:r>
            <a:r>
              <a:rPr lang="en-US" sz="2400" b="1" dirty="0" smtClean="0"/>
              <a:t>which </a:t>
            </a:r>
            <a:r>
              <a:rPr lang="en-US" sz="2400" b="1" dirty="0"/>
              <a:t>is usually a drink such as </a:t>
            </a:r>
            <a:r>
              <a:rPr lang="en-US" sz="2400" b="1" i="1" dirty="0" err="1"/>
              <a:t>kompot</a:t>
            </a:r>
            <a:r>
              <a:rPr lang="en-US" sz="2400" b="1" dirty="0"/>
              <a:t> (a non-alcoholic drink made by boiling fruit in water), tea, </a:t>
            </a:r>
            <a:r>
              <a:rPr lang="en-US" sz="2400" b="1" dirty="0" smtClean="0"/>
              <a:t>coffee.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645423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3821" y="1335619"/>
            <a:ext cx="9035276" cy="52184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0" y="102373"/>
            <a:ext cx="11938000" cy="1143000"/>
          </a:xfrm>
        </p:spPr>
        <p:txBody>
          <a:bodyPr>
            <a:noAutofit/>
          </a:bodyPr>
          <a:lstStyle/>
          <a:p>
            <a:pPr algn="l"/>
            <a:r>
              <a:rPr lang="en-US" sz="2800" b="1" dirty="0"/>
              <a:t>A typical Russian dinner consists of one or two appetizers and a 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800" b="1" dirty="0" smtClean="0"/>
              <a:t>hot </a:t>
            </a:r>
            <a:r>
              <a:rPr lang="en-US" sz="2800" b="1" dirty="0"/>
              <a:t>main dish, which might be </a:t>
            </a:r>
            <a:r>
              <a:rPr lang="en-US" sz="2800" b="1" dirty="0" smtClean="0"/>
              <a:t>potatoes</a:t>
            </a:r>
            <a:r>
              <a:rPr lang="en-US" sz="2800" b="1" dirty="0"/>
              <a:t>, meat, or fish. 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800" b="1" dirty="0" smtClean="0"/>
              <a:t>After </a:t>
            </a:r>
            <a:r>
              <a:rPr lang="en-US" sz="2800" b="1" dirty="0"/>
              <a:t>dinner, Russians like to drink tea with sugar or jam</a:t>
            </a:r>
            <a:r>
              <a:rPr lang="en-US" sz="2800" b="1" dirty="0" smtClean="0"/>
              <a:t>.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9555541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3336" y="2341675"/>
            <a:ext cx="4391963" cy="2765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0406" y="1067314"/>
            <a:ext cx="265899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prstClr val="black"/>
                </a:solidFill>
              </a:rPr>
              <a:t>Chicken Kiev</a:t>
            </a:r>
            <a:endParaRPr lang="en-US" sz="3200" dirty="0">
              <a:solidFill>
                <a:prstClr val="black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4208" y="4154159"/>
            <a:ext cx="3917467" cy="2703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492405" y="3098255"/>
            <a:ext cx="417963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prstClr val="black"/>
                </a:solidFill>
              </a:rPr>
              <a:t>Sharlotka</a:t>
            </a:r>
            <a:endParaRPr lang="en-US" sz="3200" dirty="0" smtClean="0">
              <a:solidFill>
                <a:prstClr val="black"/>
              </a:solidFill>
            </a:endParaRPr>
          </a:p>
          <a:p>
            <a:r>
              <a:rPr lang="en-US" sz="3200" dirty="0" smtClean="0">
                <a:solidFill>
                  <a:prstClr val="black"/>
                </a:solidFill>
              </a:rPr>
              <a:t> </a:t>
            </a:r>
            <a:r>
              <a:rPr lang="en-US" sz="3200" dirty="0">
                <a:solidFill>
                  <a:prstClr val="black"/>
                </a:solidFill>
              </a:rPr>
              <a:t>(apple cake)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5633" y="0"/>
            <a:ext cx="5648701" cy="1066799"/>
          </a:xfrm>
        </p:spPr>
        <p:txBody>
          <a:bodyPr/>
          <a:lstStyle/>
          <a:p>
            <a:r>
              <a:rPr lang="en-US" dirty="0" smtClean="0"/>
              <a:t>Famous Dishes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693293"/>
            <a:ext cx="3413032" cy="357177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27877" y="1746334"/>
            <a:ext cx="145444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Borscht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461675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pload.wikimedia.org/wikipedia/commons/thumb/1/17/Shashlik.jpg/1280px-Shashli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126" y="601488"/>
            <a:ext cx="2897109" cy="217283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7978" y="423870"/>
            <a:ext cx="7772400" cy="1066799"/>
          </a:xfrm>
        </p:spPr>
        <p:txBody>
          <a:bodyPr/>
          <a:lstStyle/>
          <a:p>
            <a:r>
              <a:rPr lang="en-US" dirty="0" smtClean="0"/>
              <a:t>Cooking Equipment</a:t>
            </a:r>
            <a:endParaRPr lang="en-US" dirty="0"/>
          </a:p>
        </p:txBody>
      </p:sp>
      <p:pic>
        <p:nvPicPr>
          <p:cNvPr id="1030" name="Picture 6" descr="http://cbertel.files.wordpress.com/2012/08/russian-spoons.jpg?w=86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1215157" y="2700820"/>
            <a:ext cx="2698882" cy="3938604"/>
          </a:xfrm>
          <a:prstGeom prst="rect">
            <a:avLst/>
          </a:prstGeom>
          <a:noFill/>
        </p:spPr>
      </p:pic>
      <p:pic>
        <p:nvPicPr>
          <p:cNvPr id="1032" name="Picture 8" descr="http://cbertel.files.wordpress.com/2012/08/pech-stove.jpg?w=86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43910" y="1627266"/>
            <a:ext cx="6675143" cy="4233537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7086600" y="6131996"/>
            <a:ext cx="294083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>
                <a:solidFill>
                  <a:prstClr val="black"/>
                </a:solidFill>
              </a:rPr>
              <a:t>Pech</a:t>
            </a:r>
            <a:r>
              <a:rPr lang="en-US" sz="3200" dirty="0">
                <a:solidFill>
                  <a:prstClr val="black"/>
                </a:solidFill>
              </a:rPr>
              <a:t> Stove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" y="6129331"/>
            <a:ext cx="56682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prstClr val="black"/>
                </a:solidFill>
              </a:rPr>
              <a:t>Russian Wooden Carved Spoons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1975" y="2819914"/>
            <a:ext cx="4233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>
                <a:solidFill>
                  <a:prstClr val="black"/>
                </a:solidFill>
              </a:rPr>
              <a:t>Shashlik</a:t>
            </a:r>
            <a:r>
              <a:rPr lang="en-US" sz="2800" dirty="0">
                <a:solidFill>
                  <a:prstClr val="black"/>
                </a:solidFill>
              </a:rPr>
              <a:t> – Shish Kebabs</a:t>
            </a:r>
          </a:p>
        </p:txBody>
      </p:sp>
    </p:spTree>
    <p:extLst>
      <p:ext uri="{BB962C8B-B14F-4D97-AF65-F5344CB8AC3E}">
        <p14:creationId xmlns:p14="http://schemas.microsoft.com/office/powerpoint/2010/main" val="215831576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</TotalTime>
  <Words>124</Words>
  <Application>Microsoft Macintosh PowerPoint</Application>
  <PresentationFormat>Custom</PresentationFormat>
  <Paragraphs>30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2_Office Theme</vt:lpstr>
      <vt:lpstr>PowerPoint Presentation</vt:lpstr>
      <vt:lpstr>Russian Common Foods</vt:lpstr>
      <vt:lpstr>PowerPoint Presentation</vt:lpstr>
      <vt:lpstr>PowerPoint Presentation</vt:lpstr>
      <vt:lpstr>PowerPoint Presentation</vt:lpstr>
      <vt:lpstr>PowerPoint Presentation</vt:lpstr>
      <vt:lpstr>A typical Russian dinner consists of one or two appetizers and a  hot main dish, which might be potatoes, meat, or fish.  After dinner, Russians like to drink tea with sugar or jam.</vt:lpstr>
      <vt:lpstr>Famous Dishes</vt:lpstr>
      <vt:lpstr>Cooking Equipment</vt:lpstr>
      <vt:lpstr>Holiday Foods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Sulkey, Sandra</dc:creator>
  <cp:lastModifiedBy>Sandra Sulkey</cp:lastModifiedBy>
  <cp:revision>16</cp:revision>
  <dcterms:created xsi:type="dcterms:W3CDTF">2013-09-10T18:37:36Z</dcterms:created>
  <dcterms:modified xsi:type="dcterms:W3CDTF">2014-08-06T04:19:39Z</dcterms:modified>
</cp:coreProperties>
</file>